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F78EF-59C1-C245-9A2A-3459B5FF662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52241-0465-7F44-9C70-8E44FBB3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81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89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45137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kern="0" spc="-12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Introducing React Components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34721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 components are the building blocks of modern web applications. They encapsulate UI elements, logic, and state, allowing for modular and reusable code that enhances development efficiency and maintainability.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78334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70723" y="6134416"/>
            <a:ext cx="2758310" cy="129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dirty="0" err="1"/>
              <a:t>P.Venkata</a:t>
            </a:r>
            <a:r>
              <a:rPr lang="en-US" sz="2350" dirty="0"/>
              <a:t> </a:t>
            </a:r>
            <a:r>
              <a:rPr lang="en-US" sz="2350" dirty="0" err="1"/>
              <a:t>sai</a:t>
            </a:r>
            <a:r>
              <a:rPr lang="en-US" sz="2350" dirty="0"/>
              <a:t> </a:t>
            </a:r>
            <a:r>
              <a:rPr lang="en-US" sz="2350" dirty="0" err="1"/>
              <a:t>krishna</a:t>
            </a:r>
            <a:endParaRPr lang="en-US" sz="2350" dirty="0"/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dirty="0"/>
              <a:t>22H51A0550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dirty="0"/>
              <a:t>CSE-D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58265"/>
            <a:ext cx="71769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What are React Components?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69045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8909" y="279070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Modular Units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185993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 components are self-contained, reusable pieces of a user interface that can be composed together to create complex applications.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69045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2843" y="279070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Encapsulation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185993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component manages its own state, props, and rendering logic, keeping concerns isolated and improving code organization.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60963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8909" y="570988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6096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Hierarchy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10516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Components can be nested, with parent components passing data down to child components through props.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1CB22D-7975-B316-BD19-1A2B3BEB55CF}"/>
              </a:ext>
            </a:extLst>
          </p:cNvPr>
          <p:cNvSpPr/>
          <p:nvPr/>
        </p:nvSpPr>
        <p:spPr>
          <a:xfrm>
            <a:off x="12832422" y="7736440"/>
            <a:ext cx="1797978" cy="427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80943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Benefits of Modular Components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Reusability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Components can be reused across multiple parts of an application, reducing development time and improving consistency.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Testability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Isolated components are easier to test individually, leading to more reliable and maintainable code.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modular nature of components allows large applications to be built and scaled more effectively.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AA451-0944-2221-41B8-F4121752B5DA}"/>
              </a:ext>
            </a:extLst>
          </p:cNvPr>
          <p:cNvSpPr/>
          <p:nvPr/>
        </p:nvSpPr>
        <p:spPr>
          <a:xfrm>
            <a:off x="12832422" y="7736440"/>
            <a:ext cx="1797978" cy="427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141" y="947976"/>
            <a:ext cx="7523440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kern="0" spc="-8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Functional vs. Class Components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92133" y="1943576"/>
            <a:ext cx="30480" cy="5337929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829127" y="2432685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355140" y="2195751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8256" y="2289691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40504" y="2167771"/>
            <a:ext cx="275617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Functional Components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504" y="2631996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Simpler syntax, use hooks to manage state and lifecycle, better performance and maintainability.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9127" y="4286726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6355140" y="4049792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8256" y="4143732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40504" y="4021812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Class Components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40504" y="4486037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more flexibility, access to lifecycle methods, and the ability to manage state independently.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9127" y="6140768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5140" y="5903833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8256" y="5997773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40504" y="5875853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Evolving Landscape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840504" y="6340078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 components with hooks are increasingly the preferred approach in modern React development.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52FDC5-D858-E86B-9224-494859D9DE2C}"/>
              </a:ext>
            </a:extLst>
          </p:cNvPr>
          <p:cNvSpPr/>
          <p:nvPr/>
        </p:nvSpPr>
        <p:spPr>
          <a:xfrm>
            <a:off x="12832422" y="7736440"/>
            <a:ext cx="1797978" cy="427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42142"/>
            <a:ext cx="69044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Creating a Basic Component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005132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252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Syntax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2747605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Components can be defined as either functions or classes, each with their own syntax and capabilities.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005132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252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Rendering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2747605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Components return JSX, a syntax extension for JavaScript that allows mixing HTML-like code with JavaScript.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765953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Naming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508427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 names should be descriptive and consistent, following best practices for React naming conventions.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4765953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4993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Imports/Exports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4993" y="5508427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Components are organized and shared by importing and exporting them throughout the application.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A13C7B-D877-7093-2DFC-9F2B042F7B39}"/>
              </a:ext>
            </a:extLst>
          </p:cNvPr>
          <p:cNvSpPr/>
          <p:nvPr/>
        </p:nvSpPr>
        <p:spPr>
          <a:xfrm>
            <a:off x="12832422" y="7736440"/>
            <a:ext cx="1797978" cy="427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kern="0" spc="-8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Lifecycle Methods in Components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105733" y="2273260"/>
            <a:ext cx="30480" cy="5337929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342727" y="2762369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868740" y="2525435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1856" y="2619375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541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Mounting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541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Methods called when an instance of a component is being created and inserted into the DOM.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2727" y="4616410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868740" y="4379476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1856" y="4473416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541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Updating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541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Methods called when a component is being re-rendered due to changes in props or state.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2727" y="6470452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740" y="6233517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1856" y="6327458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54104" y="620553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Unmounting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541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Methods called when a component is being removed from the DOM.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90995"/>
            <a:ext cx="63936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Styling React Components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73762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293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CSS Modules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89414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Scoped CSS that avoids naming conflicts and keeps styles encapsulated within components.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473762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293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Styled Components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789414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library that allows writing CSS-in-JS, integrating styles directly within components.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473762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2939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Emotion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789533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flexible library for writing CSS-in-JS, offering a balance of performance and developer experience.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70AE-6419-7108-F828-5B8A774B77BB}"/>
              </a:ext>
            </a:extLst>
          </p:cNvPr>
          <p:cNvSpPr/>
          <p:nvPr/>
        </p:nvSpPr>
        <p:spPr>
          <a:xfrm>
            <a:off x="12832422" y="7736440"/>
            <a:ext cx="1797978" cy="427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025" y="608171"/>
            <a:ext cx="7595949" cy="1300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kern="0" spc="-8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Best Practices for Component Design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74025" y="2240756"/>
            <a:ext cx="7595949" cy="5383530"/>
          </a:xfrm>
          <a:prstGeom prst="roundRect">
            <a:avLst>
              <a:gd name="adj" fmla="val 17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1645" y="2248376"/>
            <a:ext cx="7580709" cy="13420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02744" y="2388632"/>
            <a:ext cx="334434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Single Responsibility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6909" y="2388632"/>
            <a:ext cx="3344347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Components should have a clear, well-defined purpose and do one thing well.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81645" y="3590449"/>
            <a:ext cx="7580709" cy="13420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02744" y="3730704"/>
            <a:ext cx="334434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Composition over Inheritance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6909" y="3730704"/>
            <a:ext cx="3344347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Favor composing smaller components together over inheriting from a base component.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81645" y="4932521"/>
            <a:ext cx="7580709" cy="13420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02744" y="5072777"/>
            <a:ext cx="334434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Unidirectional Data Flow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6909" y="5072777"/>
            <a:ext cx="3344347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should flow down the component tree from parent to child, not the other way around.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81645" y="6274594"/>
            <a:ext cx="7580709" cy="13420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02744" y="6414849"/>
            <a:ext cx="3344347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Separation of Concerns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796909" y="6414849"/>
            <a:ext cx="3344347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Separate presentational (UI) and container (logic) components for better maintainability.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D432D5-205A-5148-39D5-FC8CB8FA84AB}"/>
              </a:ext>
            </a:extLst>
          </p:cNvPr>
          <p:cNvSpPr/>
          <p:nvPr/>
        </p:nvSpPr>
        <p:spPr>
          <a:xfrm>
            <a:off x="12832422" y="7736440"/>
            <a:ext cx="1797978" cy="427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AEF3E-A3AA-4372-6D7F-B2619B6F94FD}"/>
              </a:ext>
            </a:extLst>
          </p:cNvPr>
          <p:cNvSpPr/>
          <p:nvPr/>
        </p:nvSpPr>
        <p:spPr>
          <a:xfrm>
            <a:off x="12440291" y="7159375"/>
            <a:ext cx="1797978" cy="427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6CAAA-CFE6-E89D-E8B5-82979C90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71" y="904126"/>
            <a:ext cx="10325528" cy="59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64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496</Words>
  <Application>Microsoft Office PowerPoint</Application>
  <PresentationFormat>Custom</PresentationFormat>
  <Paragraphs>75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Narra Siddharthreddy</cp:lastModifiedBy>
  <cp:revision>6</cp:revision>
  <dcterms:created xsi:type="dcterms:W3CDTF">2024-11-01T04:53:35Z</dcterms:created>
  <dcterms:modified xsi:type="dcterms:W3CDTF">2024-11-01T05:34:15Z</dcterms:modified>
</cp:coreProperties>
</file>